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7" r:id="rId2"/>
  </p:sldIdLst>
  <p:sldSz cx="32399288" cy="51120675"/>
  <p:notesSz cx="21031200" cy="29900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39110" algn="l" rtl="0" eaLnBrk="0" fontAlgn="base" hangingPunct="0">
      <a:spcBef>
        <a:spcPct val="0"/>
      </a:spcBef>
      <a:spcAft>
        <a:spcPct val="0"/>
      </a:spcAft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478219" algn="l" rtl="0" eaLnBrk="0" fontAlgn="base" hangingPunct="0">
      <a:spcBef>
        <a:spcPct val="0"/>
      </a:spcBef>
      <a:spcAft>
        <a:spcPct val="0"/>
      </a:spcAft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217329" algn="l" rtl="0" eaLnBrk="0" fontAlgn="base" hangingPunct="0">
      <a:spcBef>
        <a:spcPct val="0"/>
      </a:spcBef>
      <a:spcAft>
        <a:spcPct val="0"/>
      </a:spcAft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956438" algn="l" rtl="0" eaLnBrk="0" fontAlgn="base" hangingPunct="0">
      <a:spcBef>
        <a:spcPct val="0"/>
      </a:spcBef>
      <a:spcAft>
        <a:spcPct val="0"/>
      </a:spcAft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695548" algn="l" defTabSz="1478219" rtl="0" eaLnBrk="1" latinLnBrk="0" hangingPunct="1"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4434657" algn="l" defTabSz="1478219" rtl="0" eaLnBrk="1" latinLnBrk="0" hangingPunct="1"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5173767" algn="l" defTabSz="1478219" rtl="0" eaLnBrk="1" latinLnBrk="0" hangingPunct="1"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912876" algn="l" defTabSz="1478219" rtl="0" eaLnBrk="1" latinLnBrk="0" hangingPunct="1">
      <a:defRPr sz="937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1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D2E73"/>
    <a:srgbClr val="92C6E6"/>
    <a:srgbClr val="E6E6E6"/>
    <a:srgbClr val="3366CC"/>
    <a:srgbClr val="000066"/>
    <a:srgbClr val="FFFF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9885" autoAdjust="0"/>
  </p:normalViewPr>
  <p:slideViewPr>
    <p:cSldViewPr>
      <p:cViewPr>
        <p:scale>
          <a:sx n="43" d="100"/>
          <a:sy n="43" d="100"/>
        </p:scale>
        <p:origin x="53" y="24"/>
      </p:cViewPr>
      <p:guideLst>
        <p:guide orient="horz" pos="16101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0CA9A50-6DD4-4C84-A4B3-9DAE0DD295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115425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6" tIns="45876" rIns="91746" bIns="45876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9A19B6F-45EC-46A4-A286-DE808A1A50A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1915775" y="0"/>
            <a:ext cx="910748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6" tIns="45876" rIns="91746" bIns="45876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36B9ED2-AD5E-46FD-AA59-664AB82B58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28400375"/>
            <a:ext cx="9115425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6" tIns="45876" rIns="91746" bIns="45876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78CEB85-1DCD-4852-BFE7-A8E8198F57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1915775" y="28400375"/>
            <a:ext cx="910748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6" tIns="45876" rIns="91746" bIns="45876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000"/>
            </a:lvl1pPr>
          </a:lstStyle>
          <a:p>
            <a:pPr>
              <a:defRPr/>
            </a:pPr>
            <a:fld id="{833332DB-C53B-4767-99D8-E6E8CC0CE1F6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647804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430308" y="15881033"/>
            <a:ext cx="27538674" cy="1095826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4860615" y="28968204"/>
            <a:ext cx="22678059" cy="13063040"/>
          </a:xfrm>
        </p:spPr>
        <p:txBody>
          <a:bodyPr/>
          <a:lstStyle>
            <a:lvl1pPr marL="0" indent="0" algn="ctr">
              <a:buNone/>
              <a:defRPr/>
            </a:lvl1pPr>
            <a:lvl2pPr marL="692292" indent="0" algn="ctr">
              <a:buNone/>
              <a:defRPr/>
            </a:lvl2pPr>
            <a:lvl3pPr marL="1384584" indent="0" algn="ctr">
              <a:buNone/>
              <a:defRPr/>
            </a:lvl3pPr>
            <a:lvl4pPr marL="2076877" indent="0" algn="ctr">
              <a:buNone/>
              <a:defRPr/>
            </a:lvl4pPr>
            <a:lvl5pPr marL="2769169" indent="0" algn="ctr">
              <a:buNone/>
              <a:defRPr/>
            </a:lvl5pPr>
            <a:lvl6pPr marL="3461461" indent="0" algn="ctr">
              <a:buNone/>
              <a:defRPr/>
            </a:lvl6pPr>
            <a:lvl7pPr marL="4153753" indent="0" algn="ctr">
              <a:buNone/>
              <a:defRPr/>
            </a:lvl7pPr>
            <a:lvl8pPr marL="4846046" indent="0" algn="ctr">
              <a:buNone/>
              <a:defRPr/>
            </a:lvl8pPr>
            <a:lvl9pPr marL="5538338" indent="0" algn="ctr">
              <a:buNone/>
              <a:defRPr/>
            </a:lvl9pPr>
          </a:lstStyle>
          <a:p>
            <a:r>
              <a:rPr lang="ro-RO"/>
              <a:t>Faceți clic pentru editarea stilului de subtitlu al coordonatorului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5E913F-4F19-445E-BF78-3E89AA96AD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984239-E11E-4AC9-A856-71F649C68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CFC1EB-B883-4FB2-BA06-974C9E91F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1C28A-4A38-44BE-9DB5-3C4AAC0B40DA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3712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71AACE-5DB0-480C-9D15-AE8195A548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36CF6-00F1-4244-89D4-0CC9F2BC4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1DB66A-25C9-49E2-AC26-F9F6E615A2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EAE3F-1C43-44B5-8242-9EEAFE60485E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81270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23490565" y="2051157"/>
            <a:ext cx="7288518" cy="4361049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1620205" y="2051157"/>
            <a:ext cx="21639590" cy="43610498"/>
          </a:xfrm>
        </p:spPr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5543C0-0ABE-488A-A903-29178EAAF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0B5283-3EC9-4BA8-A115-0D7AD0D8B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8663B2-4910-4CA6-8D64-093CD2429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86225-C6AA-4CCC-9B0D-BB770E2DE505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79101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74541-74BE-4EF0-96E4-6F1DAF9A1B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E9E2E3-4FB3-4568-9399-5E2F477A62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37BB08-67FD-44C9-99AA-204ECA868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807A-0B73-4DA1-9D7A-DFB0176DEAE6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87137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2560116" y="32850652"/>
            <a:ext cx="27538674" cy="10151205"/>
          </a:xfrm>
        </p:spPr>
        <p:txBody>
          <a:bodyPr anchor="t"/>
          <a:lstStyle>
            <a:lvl1pPr algn="l">
              <a:defRPr sz="6057" b="1" cap="all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2560116" y="21667166"/>
            <a:ext cx="27538674" cy="11183485"/>
          </a:xfrm>
        </p:spPr>
        <p:txBody>
          <a:bodyPr anchor="b"/>
          <a:lstStyle>
            <a:lvl1pPr marL="0" indent="0">
              <a:buNone/>
              <a:defRPr sz="3028"/>
            </a:lvl1pPr>
            <a:lvl2pPr marL="692292" indent="0">
              <a:buNone/>
              <a:defRPr sz="2726"/>
            </a:lvl2pPr>
            <a:lvl3pPr marL="1384584" indent="0">
              <a:buNone/>
              <a:defRPr sz="2423"/>
            </a:lvl3pPr>
            <a:lvl4pPr marL="2076877" indent="0">
              <a:buNone/>
              <a:defRPr sz="2120"/>
            </a:lvl4pPr>
            <a:lvl5pPr marL="2769169" indent="0">
              <a:buNone/>
              <a:defRPr sz="2120"/>
            </a:lvl5pPr>
            <a:lvl6pPr marL="3461461" indent="0">
              <a:buNone/>
              <a:defRPr sz="2120"/>
            </a:lvl6pPr>
            <a:lvl7pPr marL="4153753" indent="0">
              <a:buNone/>
              <a:defRPr sz="2120"/>
            </a:lvl7pPr>
            <a:lvl8pPr marL="4846046" indent="0">
              <a:buNone/>
              <a:defRPr sz="2120"/>
            </a:lvl8pPr>
            <a:lvl9pPr marL="5538338" indent="0">
              <a:buNone/>
              <a:defRPr sz="212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A3DE55-5E5B-4D67-9A68-9E96257EBD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5F1C0-FB82-4DD6-B815-D2F68103B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1F1221-65FB-4F45-9C9F-5CDF8283F8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CBEFC-44CE-4756-8100-82BBF077DA48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23328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1620205" y="11928874"/>
            <a:ext cx="14464054" cy="33732781"/>
          </a:xfrm>
        </p:spPr>
        <p:txBody>
          <a:bodyPr/>
          <a:lstStyle>
            <a:lvl1pPr>
              <a:defRPr sz="4240"/>
            </a:lvl1pPr>
            <a:lvl2pPr>
              <a:defRPr sz="3634"/>
            </a:lvl2pPr>
            <a:lvl3pPr>
              <a:defRPr sz="3028"/>
            </a:lvl3pPr>
            <a:lvl4pPr>
              <a:defRPr sz="2726"/>
            </a:lvl4pPr>
            <a:lvl5pPr>
              <a:defRPr sz="2726"/>
            </a:lvl5pPr>
            <a:lvl6pPr>
              <a:defRPr sz="2726"/>
            </a:lvl6pPr>
            <a:lvl7pPr>
              <a:defRPr sz="2726"/>
            </a:lvl7pPr>
            <a:lvl8pPr>
              <a:defRPr sz="2726"/>
            </a:lvl8pPr>
            <a:lvl9pPr>
              <a:defRPr sz="2726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16315031" y="11928874"/>
            <a:ext cx="14464053" cy="33732781"/>
          </a:xfrm>
        </p:spPr>
        <p:txBody>
          <a:bodyPr/>
          <a:lstStyle>
            <a:lvl1pPr>
              <a:defRPr sz="4240"/>
            </a:lvl1pPr>
            <a:lvl2pPr>
              <a:defRPr sz="3634"/>
            </a:lvl2pPr>
            <a:lvl3pPr>
              <a:defRPr sz="3028"/>
            </a:lvl3pPr>
            <a:lvl4pPr>
              <a:defRPr sz="2726"/>
            </a:lvl4pPr>
            <a:lvl5pPr>
              <a:defRPr sz="2726"/>
            </a:lvl5pPr>
            <a:lvl6pPr>
              <a:defRPr sz="2726"/>
            </a:lvl6pPr>
            <a:lvl7pPr>
              <a:defRPr sz="2726"/>
            </a:lvl7pPr>
            <a:lvl8pPr>
              <a:defRPr sz="2726"/>
            </a:lvl8pPr>
            <a:lvl9pPr>
              <a:defRPr sz="2726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0452FD-26C6-48C9-99E7-5F648CB51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4A69F-A3A5-4F86-B8EE-CAB268CDA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BB9292-5105-4F47-89FC-D27B2865A7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7068C-134F-4D03-809C-2A85775D931C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09347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620206" y="2048473"/>
            <a:ext cx="29158878" cy="8518326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1620205" y="11443567"/>
            <a:ext cx="14315015" cy="4767259"/>
          </a:xfrm>
        </p:spPr>
        <p:txBody>
          <a:bodyPr anchor="b"/>
          <a:lstStyle>
            <a:lvl1pPr marL="0" indent="0">
              <a:buNone/>
              <a:defRPr sz="3634" b="1"/>
            </a:lvl1pPr>
            <a:lvl2pPr marL="692292" indent="0">
              <a:buNone/>
              <a:defRPr sz="3028" b="1"/>
            </a:lvl2pPr>
            <a:lvl3pPr marL="1384584" indent="0">
              <a:buNone/>
              <a:defRPr sz="2726" b="1"/>
            </a:lvl3pPr>
            <a:lvl4pPr marL="2076877" indent="0">
              <a:buNone/>
              <a:defRPr sz="2423" b="1"/>
            </a:lvl4pPr>
            <a:lvl5pPr marL="2769169" indent="0">
              <a:buNone/>
              <a:defRPr sz="2423" b="1"/>
            </a:lvl5pPr>
            <a:lvl6pPr marL="3461461" indent="0">
              <a:buNone/>
              <a:defRPr sz="2423" b="1"/>
            </a:lvl6pPr>
            <a:lvl7pPr marL="4153753" indent="0">
              <a:buNone/>
              <a:defRPr sz="2423" b="1"/>
            </a:lvl7pPr>
            <a:lvl8pPr marL="4846046" indent="0">
              <a:buNone/>
              <a:defRPr sz="2423" b="1"/>
            </a:lvl8pPr>
            <a:lvl9pPr marL="5538338" indent="0">
              <a:buNone/>
              <a:defRPr sz="2423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1620205" y="16210826"/>
            <a:ext cx="14315015" cy="29453510"/>
          </a:xfrm>
        </p:spPr>
        <p:txBody>
          <a:bodyPr/>
          <a:lstStyle>
            <a:lvl1pPr>
              <a:defRPr sz="3634"/>
            </a:lvl1pPr>
            <a:lvl2pPr>
              <a:defRPr sz="3028"/>
            </a:lvl2pPr>
            <a:lvl3pPr>
              <a:defRPr sz="2726"/>
            </a:lvl3pPr>
            <a:lvl4pPr>
              <a:defRPr sz="2423"/>
            </a:lvl4pPr>
            <a:lvl5pPr>
              <a:defRPr sz="2423"/>
            </a:lvl5pPr>
            <a:lvl6pPr>
              <a:defRPr sz="2423"/>
            </a:lvl6pPr>
            <a:lvl7pPr>
              <a:defRPr sz="2423"/>
            </a:lvl7pPr>
            <a:lvl8pPr>
              <a:defRPr sz="2423"/>
            </a:lvl8pPr>
            <a:lvl9pPr>
              <a:defRPr sz="2423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16459263" y="11443567"/>
            <a:ext cx="14319821" cy="4767259"/>
          </a:xfrm>
        </p:spPr>
        <p:txBody>
          <a:bodyPr anchor="b"/>
          <a:lstStyle>
            <a:lvl1pPr marL="0" indent="0">
              <a:buNone/>
              <a:defRPr sz="3634" b="1"/>
            </a:lvl1pPr>
            <a:lvl2pPr marL="692292" indent="0">
              <a:buNone/>
              <a:defRPr sz="3028" b="1"/>
            </a:lvl2pPr>
            <a:lvl3pPr marL="1384584" indent="0">
              <a:buNone/>
              <a:defRPr sz="2726" b="1"/>
            </a:lvl3pPr>
            <a:lvl4pPr marL="2076877" indent="0">
              <a:buNone/>
              <a:defRPr sz="2423" b="1"/>
            </a:lvl4pPr>
            <a:lvl5pPr marL="2769169" indent="0">
              <a:buNone/>
              <a:defRPr sz="2423" b="1"/>
            </a:lvl5pPr>
            <a:lvl6pPr marL="3461461" indent="0">
              <a:buNone/>
              <a:defRPr sz="2423" b="1"/>
            </a:lvl6pPr>
            <a:lvl7pPr marL="4153753" indent="0">
              <a:buNone/>
              <a:defRPr sz="2423" b="1"/>
            </a:lvl7pPr>
            <a:lvl8pPr marL="4846046" indent="0">
              <a:buNone/>
              <a:defRPr sz="2423" b="1"/>
            </a:lvl8pPr>
            <a:lvl9pPr marL="5538338" indent="0">
              <a:buNone/>
              <a:defRPr sz="2423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16459263" y="16210826"/>
            <a:ext cx="14319821" cy="29453510"/>
          </a:xfrm>
        </p:spPr>
        <p:txBody>
          <a:bodyPr/>
          <a:lstStyle>
            <a:lvl1pPr>
              <a:defRPr sz="3634"/>
            </a:lvl1pPr>
            <a:lvl2pPr>
              <a:defRPr sz="3028"/>
            </a:lvl2pPr>
            <a:lvl3pPr>
              <a:defRPr sz="2726"/>
            </a:lvl3pPr>
            <a:lvl4pPr>
              <a:defRPr sz="2423"/>
            </a:lvl4pPr>
            <a:lvl5pPr>
              <a:defRPr sz="2423"/>
            </a:lvl5pPr>
            <a:lvl6pPr>
              <a:defRPr sz="2423"/>
            </a:lvl6pPr>
            <a:lvl7pPr>
              <a:defRPr sz="2423"/>
            </a:lvl7pPr>
            <a:lvl8pPr>
              <a:defRPr sz="2423"/>
            </a:lvl8pPr>
            <a:lvl9pPr>
              <a:defRPr sz="2423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0A8958-7D19-4269-8AD5-5B41E7D27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E4E817-1090-45AE-9BD9-9262AD2E7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E23102-8BE3-4EC1-9163-355E8C1A91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E1558-A28A-496F-BF04-C4D708B1BA62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95507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34124B-5264-4850-9F06-90EB937F96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27CF30-ADAB-4AAB-B71D-F563416F4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82FFB0-0CF0-4DA0-8B65-6000562B0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A96E0-C1FB-4279-A8D5-C6CD4851134E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49733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117104-137E-4F32-B3DB-4137F5AFF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EB65C1-666D-4DD3-99BA-DA51C0F38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38B23C-ABBE-48CA-A20D-54A0C6CF4B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8EFF9-141F-4A29-BBF1-4F19904E59F6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44143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620206" y="2035068"/>
            <a:ext cx="10658736" cy="8663112"/>
          </a:xfrm>
        </p:spPr>
        <p:txBody>
          <a:bodyPr anchor="b"/>
          <a:lstStyle>
            <a:lvl1pPr algn="l">
              <a:defRPr sz="3028" b="1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12668368" y="2035068"/>
            <a:ext cx="18110716" cy="43629268"/>
          </a:xfrm>
        </p:spPr>
        <p:txBody>
          <a:bodyPr/>
          <a:lstStyle>
            <a:lvl1pPr>
              <a:defRPr sz="4845"/>
            </a:lvl1pPr>
            <a:lvl2pPr>
              <a:defRPr sz="4240"/>
            </a:lvl2pPr>
            <a:lvl3pPr>
              <a:defRPr sz="3634"/>
            </a:lvl3pPr>
            <a:lvl4pPr>
              <a:defRPr sz="3028"/>
            </a:lvl4pPr>
            <a:lvl5pPr>
              <a:defRPr sz="3028"/>
            </a:lvl5pPr>
            <a:lvl6pPr>
              <a:defRPr sz="3028"/>
            </a:lvl6pPr>
            <a:lvl7pPr>
              <a:defRPr sz="3028"/>
            </a:lvl7pPr>
            <a:lvl8pPr>
              <a:defRPr sz="3028"/>
            </a:lvl8pPr>
            <a:lvl9pPr>
              <a:defRPr sz="3028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620206" y="10698180"/>
            <a:ext cx="10658736" cy="34966156"/>
          </a:xfrm>
        </p:spPr>
        <p:txBody>
          <a:bodyPr/>
          <a:lstStyle>
            <a:lvl1pPr marL="0" indent="0">
              <a:buNone/>
              <a:defRPr sz="2120"/>
            </a:lvl1pPr>
            <a:lvl2pPr marL="692292" indent="0">
              <a:buNone/>
              <a:defRPr sz="1817"/>
            </a:lvl2pPr>
            <a:lvl3pPr marL="1384584" indent="0">
              <a:buNone/>
              <a:defRPr sz="1514"/>
            </a:lvl3pPr>
            <a:lvl4pPr marL="2076877" indent="0">
              <a:buNone/>
              <a:defRPr sz="1363"/>
            </a:lvl4pPr>
            <a:lvl5pPr marL="2769169" indent="0">
              <a:buNone/>
              <a:defRPr sz="1363"/>
            </a:lvl5pPr>
            <a:lvl6pPr marL="3461461" indent="0">
              <a:buNone/>
              <a:defRPr sz="1363"/>
            </a:lvl6pPr>
            <a:lvl7pPr marL="4153753" indent="0">
              <a:buNone/>
              <a:defRPr sz="1363"/>
            </a:lvl7pPr>
            <a:lvl8pPr marL="4846046" indent="0">
              <a:buNone/>
              <a:defRPr sz="1363"/>
            </a:lvl8pPr>
            <a:lvl9pPr marL="5538338" indent="0">
              <a:buNone/>
              <a:defRPr sz="1363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C9264-A1C8-439E-9C33-B3D8B41FD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90B770-F86B-4F7E-88D4-A0B465D22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58E755-C28B-4457-94DA-C355C6F806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F2D0-B7C5-4BE5-9A7A-73CB514817C8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95829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351011" y="35783936"/>
            <a:ext cx="19440054" cy="4225647"/>
          </a:xfrm>
        </p:spPr>
        <p:txBody>
          <a:bodyPr anchor="b"/>
          <a:lstStyle>
            <a:lvl1pPr algn="l">
              <a:defRPr sz="3028" b="1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6351011" y="4568848"/>
            <a:ext cx="19440054" cy="30670797"/>
          </a:xfrm>
        </p:spPr>
        <p:txBody>
          <a:bodyPr/>
          <a:lstStyle>
            <a:lvl1pPr marL="0" indent="0">
              <a:buNone/>
              <a:defRPr sz="4845"/>
            </a:lvl1pPr>
            <a:lvl2pPr marL="692292" indent="0">
              <a:buNone/>
              <a:defRPr sz="4240"/>
            </a:lvl2pPr>
            <a:lvl3pPr marL="1384584" indent="0">
              <a:buNone/>
              <a:defRPr sz="3634"/>
            </a:lvl3pPr>
            <a:lvl4pPr marL="2076877" indent="0">
              <a:buNone/>
              <a:defRPr sz="3028"/>
            </a:lvl4pPr>
            <a:lvl5pPr marL="2769169" indent="0">
              <a:buNone/>
              <a:defRPr sz="3028"/>
            </a:lvl5pPr>
            <a:lvl6pPr marL="3461461" indent="0">
              <a:buNone/>
              <a:defRPr sz="3028"/>
            </a:lvl6pPr>
            <a:lvl7pPr marL="4153753" indent="0">
              <a:buNone/>
              <a:defRPr sz="3028"/>
            </a:lvl7pPr>
            <a:lvl8pPr marL="4846046" indent="0">
              <a:buNone/>
              <a:defRPr sz="3028"/>
            </a:lvl8pPr>
            <a:lvl9pPr marL="5538338" indent="0">
              <a:buNone/>
              <a:defRPr sz="3028"/>
            </a:lvl9pPr>
          </a:lstStyle>
          <a:p>
            <a:pPr lvl="0"/>
            <a:endParaRPr lang="en-GB" noProof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6351011" y="40009583"/>
            <a:ext cx="19440054" cy="5997953"/>
          </a:xfrm>
        </p:spPr>
        <p:txBody>
          <a:bodyPr/>
          <a:lstStyle>
            <a:lvl1pPr marL="0" indent="0">
              <a:buNone/>
              <a:defRPr sz="2120"/>
            </a:lvl1pPr>
            <a:lvl2pPr marL="692292" indent="0">
              <a:buNone/>
              <a:defRPr sz="1817"/>
            </a:lvl2pPr>
            <a:lvl3pPr marL="1384584" indent="0">
              <a:buNone/>
              <a:defRPr sz="1514"/>
            </a:lvl3pPr>
            <a:lvl4pPr marL="2076877" indent="0">
              <a:buNone/>
              <a:defRPr sz="1363"/>
            </a:lvl4pPr>
            <a:lvl5pPr marL="2769169" indent="0">
              <a:buNone/>
              <a:defRPr sz="1363"/>
            </a:lvl5pPr>
            <a:lvl6pPr marL="3461461" indent="0">
              <a:buNone/>
              <a:defRPr sz="1363"/>
            </a:lvl6pPr>
            <a:lvl7pPr marL="4153753" indent="0">
              <a:buNone/>
              <a:defRPr sz="1363"/>
            </a:lvl7pPr>
            <a:lvl8pPr marL="4846046" indent="0">
              <a:buNone/>
              <a:defRPr sz="1363"/>
            </a:lvl8pPr>
            <a:lvl9pPr marL="5538338" indent="0">
              <a:buNone/>
              <a:defRPr sz="1363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4E9A8F-3EE7-4AFF-AE52-59CDC74D17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CCAA0E-018C-4B28-98EB-FC7A06A27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32419B-98C7-4ECF-8032-E3FE79190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01D0D-BE1D-4585-9659-107F94493CAD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36388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39D49D-B09F-4DC8-91A3-BFDBC79C8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206" y="2051157"/>
            <a:ext cx="29158878" cy="851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14" tIns="147607" rIns="295214" bIns="1476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E296AF-C2C6-4272-8207-F745DB4DC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206" y="11928874"/>
            <a:ext cx="29158878" cy="3373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text styles</a:t>
            </a:r>
          </a:p>
          <a:p>
            <a:pPr lvl="1"/>
            <a:r>
              <a:rPr lang="en-US" altLang="ro-RO"/>
              <a:t>Second level</a:t>
            </a:r>
          </a:p>
          <a:p>
            <a:pPr lvl="2"/>
            <a:r>
              <a:rPr lang="en-US" altLang="ro-RO"/>
              <a:t>Third level</a:t>
            </a:r>
          </a:p>
          <a:p>
            <a:pPr lvl="3"/>
            <a:r>
              <a:rPr lang="en-US" altLang="ro-RO"/>
              <a:t>Fourth level</a:t>
            </a:r>
          </a:p>
          <a:p>
            <a:pPr lvl="4"/>
            <a:r>
              <a:rPr lang="en-US" altLang="ro-RO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A5BA1C-13AE-43B5-B65C-5510EC17B4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205" y="46549148"/>
            <a:ext cx="7560155" cy="354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814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DE613B-EA2A-4D74-851E-3188E295C8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798" y="46549148"/>
            <a:ext cx="10259694" cy="354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814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199BED2-CCB8-4CF0-A36E-2791484569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18930" y="46549148"/>
            <a:ext cx="7560154" cy="354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814"/>
            </a:lvl1pPr>
          </a:lstStyle>
          <a:p>
            <a:pPr>
              <a:defRPr/>
            </a:pPr>
            <a:fld id="{301A28A1-22CA-42B1-A736-16785A803FDA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71054" rtl="0" eaLnBrk="0" fontAlgn="base" hangingPunct="0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+mj-lt"/>
          <a:ea typeface="+mj-ea"/>
          <a:cs typeface="+mj-cs"/>
        </a:defRPr>
      </a:lvl1pPr>
      <a:lvl2pPr algn="ctr" defTabSz="4471054" rtl="0" eaLnBrk="0" fontAlgn="base" hangingPunct="0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2pPr>
      <a:lvl3pPr algn="ctr" defTabSz="4471054" rtl="0" eaLnBrk="0" fontAlgn="base" hangingPunct="0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3pPr>
      <a:lvl4pPr algn="ctr" defTabSz="4471054" rtl="0" eaLnBrk="0" fontAlgn="base" hangingPunct="0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4pPr>
      <a:lvl5pPr algn="ctr" defTabSz="4471054" rtl="0" eaLnBrk="0" fontAlgn="base" hangingPunct="0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5pPr>
      <a:lvl6pPr marL="692292" algn="ctr" defTabSz="4471054" rtl="0" fontAlgn="base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6pPr>
      <a:lvl7pPr marL="1384584" algn="ctr" defTabSz="4471054" rtl="0" fontAlgn="base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7pPr>
      <a:lvl8pPr marL="2076877" algn="ctr" defTabSz="4471054" rtl="0" fontAlgn="base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8pPr>
      <a:lvl9pPr marL="2769169" algn="ctr" defTabSz="4471054" rtl="0" fontAlgn="base">
        <a:spcBef>
          <a:spcPct val="0"/>
        </a:spcBef>
        <a:spcAft>
          <a:spcPct val="0"/>
        </a:spcAft>
        <a:defRPr sz="21502">
          <a:solidFill>
            <a:schemeClr val="tx2"/>
          </a:solidFill>
          <a:latin typeface="Arial" charset="0"/>
        </a:defRPr>
      </a:lvl9pPr>
    </p:titleStyle>
    <p:bodyStyle>
      <a:lvl1pPr marL="1675444" indent="-1675444" algn="l" defTabSz="4471054" rtl="0" eaLnBrk="0" fontAlgn="base" hangingPunct="0">
        <a:spcBef>
          <a:spcPct val="20000"/>
        </a:spcBef>
        <a:spcAft>
          <a:spcPct val="0"/>
        </a:spcAft>
        <a:buChar char="•"/>
        <a:defRPr sz="15596">
          <a:solidFill>
            <a:schemeClr val="tx1"/>
          </a:solidFill>
          <a:latin typeface="+mn-lt"/>
          <a:ea typeface="+mn-ea"/>
          <a:cs typeface="+mn-cs"/>
        </a:defRPr>
      </a:lvl1pPr>
      <a:lvl2pPr marL="3632131" indent="-1396604" algn="l" defTabSz="4471054" rtl="0" eaLnBrk="0" fontAlgn="base" hangingPunct="0">
        <a:spcBef>
          <a:spcPct val="20000"/>
        </a:spcBef>
        <a:spcAft>
          <a:spcPct val="0"/>
        </a:spcAft>
        <a:buChar char="–"/>
        <a:defRPr sz="13628">
          <a:solidFill>
            <a:schemeClr val="tx1"/>
          </a:solidFill>
          <a:latin typeface="+mn-lt"/>
        </a:defRPr>
      </a:lvl2pPr>
      <a:lvl3pPr marL="5588818" indent="-1117764" algn="l" defTabSz="4471054" rtl="0" eaLnBrk="0" fontAlgn="base" hangingPunct="0">
        <a:spcBef>
          <a:spcPct val="20000"/>
        </a:spcBef>
        <a:spcAft>
          <a:spcPct val="0"/>
        </a:spcAft>
        <a:buChar char="•"/>
        <a:defRPr sz="11659">
          <a:solidFill>
            <a:schemeClr val="tx1"/>
          </a:solidFill>
          <a:latin typeface="+mn-lt"/>
        </a:defRPr>
      </a:lvl3pPr>
      <a:lvl4pPr marL="7821941" indent="-1117764" algn="l" defTabSz="4471054" rtl="0" eaLnBrk="0" fontAlgn="base" hangingPunct="0">
        <a:spcBef>
          <a:spcPct val="20000"/>
        </a:spcBef>
        <a:spcAft>
          <a:spcPct val="0"/>
        </a:spcAft>
        <a:buChar char="–"/>
        <a:defRPr sz="9842">
          <a:solidFill>
            <a:schemeClr val="tx1"/>
          </a:solidFill>
          <a:latin typeface="+mn-lt"/>
        </a:defRPr>
      </a:lvl4pPr>
      <a:lvl5pPr marL="10057468" indent="-1117764" algn="l" defTabSz="4471054" rtl="0" eaLnBrk="0" fontAlgn="base" hangingPunct="0">
        <a:spcBef>
          <a:spcPct val="20000"/>
        </a:spcBef>
        <a:spcAft>
          <a:spcPct val="0"/>
        </a:spcAft>
        <a:buChar char="»"/>
        <a:defRPr sz="9842">
          <a:solidFill>
            <a:schemeClr val="tx1"/>
          </a:solidFill>
          <a:latin typeface="+mn-lt"/>
        </a:defRPr>
      </a:lvl5pPr>
      <a:lvl6pPr marL="10749760" indent="-1117764" algn="l" defTabSz="4471054" rtl="0" fontAlgn="base">
        <a:spcBef>
          <a:spcPct val="20000"/>
        </a:spcBef>
        <a:spcAft>
          <a:spcPct val="0"/>
        </a:spcAft>
        <a:buChar char="»"/>
        <a:defRPr sz="9842">
          <a:solidFill>
            <a:schemeClr val="tx1"/>
          </a:solidFill>
          <a:latin typeface="+mn-lt"/>
        </a:defRPr>
      </a:lvl6pPr>
      <a:lvl7pPr marL="11442052" indent="-1117764" algn="l" defTabSz="4471054" rtl="0" fontAlgn="base">
        <a:spcBef>
          <a:spcPct val="20000"/>
        </a:spcBef>
        <a:spcAft>
          <a:spcPct val="0"/>
        </a:spcAft>
        <a:buChar char="»"/>
        <a:defRPr sz="9842">
          <a:solidFill>
            <a:schemeClr val="tx1"/>
          </a:solidFill>
          <a:latin typeface="+mn-lt"/>
        </a:defRPr>
      </a:lvl7pPr>
      <a:lvl8pPr marL="12134345" indent="-1117764" algn="l" defTabSz="4471054" rtl="0" fontAlgn="base">
        <a:spcBef>
          <a:spcPct val="20000"/>
        </a:spcBef>
        <a:spcAft>
          <a:spcPct val="0"/>
        </a:spcAft>
        <a:buChar char="»"/>
        <a:defRPr sz="9842">
          <a:solidFill>
            <a:schemeClr val="tx1"/>
          </a:solidFill>
          <a:latin typeface="+mn-lt"/>
        </a:defRPr>
      </a:lvl8pPr>
      <a:lvl9pPr marL="12826637" indent="-1117764" algn="l" defTabSz="4471054" rtl="0" fontAlgn="base">
        <a:spcBef>
          <a:spcPct val="20000"/>
        </a:spcBef>
        <a:spcAft>
          <a:spcPct val="0"/>
        </a:spcAft>
        <a:buChar char="»"/>
        <a:defRPr sz="984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1pPr>
      <a:lvl2pPr marL="692292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2pPr>
      <a:lvl3pPr marL="1384584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3pPr>
      <a:lvl4pPr marL="2076877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4pPr>
      <a:lvl5pPr marL="2769169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5pPr>
      <a:lvl6pPr marL="3461461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6pPr>
      <a:lvl7pPr marL="4153753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7pPr>
      <a:lvl8pPr marL="4846046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8pPr>
      <a:lvl9pPr marL="5538338" algn="l" defTabSz="1384584" rtl="0" eaLnBrk="1" latinLnBrk="0" hangingPunct="1">
        <a:defRPr sz="27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1059A4-9289-83C2-F534-D609D8F06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044" y="1"/>
            <a:ext cx="29634631" cy="767595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473640" y="7736614"/>
            <a:ext cx="32526051" cy="3629557"/>
            <a:chOff x="1697417" y="13291284"/>
            <a:chExt cx="23956611" cy="3252097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697417" y="13291284"/>
              <a:ext cx="23440385" cy="325209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5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2213643" y="13549974"/>
              <a:ext cx="23440385" cy="10754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TITLUL  BREVETULUI/ PROIECTULUI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1843" y="11691921"/>
            <a:ext cx="31812768" cy="2806813"/>
            <a:chOff x="2099067" y="13424805"/>
            <a:chExt cx="23382566" cy="2806813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099067" y="13424805"/>
              <a:ext cx="23382566" cy="2263383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5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454453" y="13773124"/>
              <a:ext cx="21336000" cy="2458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6000" b="1" dirty="0"/>
                <a:t>AUTORI</a:t>
              </a:r>
            </a:p>
            <a:p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-101746" y="13109597"/>
            <a:ext cx="325260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ENTITATE</a:t>
            </a:r>
          </a:p>
          <a:p>
            <a:endParaRPr lang="en-US" sz="6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D5220C-6615-45A9-A2C3-4191E16F82C8}"/>
              </a:ext>
            </a:extLst>
          </p:cNvPr>
          <p:cNvSpPr txBox="1"/>
          <p:nvPr/>
        </p:nvSpPr>
        <p:spPr>
          <a:xfrm>
            <a:off x="3550443" y="16722114"/>
            <a:ext cx="27577231" cy="2977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+mj-lt"/>
              </a:rPr>
              <a:t>Dimensiune</a:t>
            </a:r>
            <a:r>
              <a:rPr lang="en-US" dirty="0">
                <a:latin typeface="+mj-lt"/>
              </a:rPr>
              <a:t> poster</a:t>
            </a:r>
          </a:p>
          <a:p>
            <a:r>
              <a:rPr lang="en-US" dirty="0">
                <a:latin typeface="+mj-lt"/>
              </a:rPr>
              <a:t> </a:t>
            </a:r>
            <a:r>
              <a:rPr lang="en-US" b="1" i="0" dirty="0">
                <a:solidFill>
                  <a:srgbClr val="171717"/>
                </a:solidFill>
                <a:effectLst/>
                <a:latin typeface="+mj-lt"/>
              </a:rPr>
              <a:t>Maximum size 70×100 cm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+mj-lt"/>
              </a:rPr>
              <a:t>sau</a:t>
            </a:r>
            <a:r>
              <a:rPr lang="en-US" b="0" i="0" dirty="0">
                <a:solidFill>
                  <a:srgbClr val="171717"/>
                </a:solidFill>
                <a:effectLst/>
                <a:latin typeface="+mj-lt"/>
              </a:rPr>
              <a:t> </a:t>
            </a:r>
            <a:r>
              <a:rPr lang="en-US" b="1" i="0" dirty="0">
                <a:solidFill>
                  <a:srgbClr val="171717"/>
                </a:solidFill>
                <a:effectLst/>
                <a:latin typeface="+mj-lt"/>
              </a:rPr>
              <a:t>A1 </a:t>
            </a:r>
            <a:r>
              <a:rPr lang="en-US" b="0" i="0" dirty="0">
                <a:solidFill>
                  <a:srgbClr val="171717"/>
                </a:solidFill>
                <a:effectLst/>
                <a:latin typeface="+mj-lt"/>
              </a:rPr>
              <a:t>– vertical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19549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ă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3137</TotalTime>
  <Words>17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Adriana Munteanu</cp:lastModifiedBy>
  <cp:revision>24</cp:revision>
  <dcterms:created xsi:type="dcterms:W3CDTF">2007-08-29T09:55:03Z</dcterms:created>
  <dcterms:modified xsi:type="dcterms:W3CDTF">2024-05-24T13:17:52Z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dDocumentEventProcessedId">
    <vt:lpwstr>f61c24e1-ef19-4f82-b282-8158a64e4831</vt:lpwstr>
  </property>
</Properties>
</file>